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15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77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77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29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39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701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81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69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6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27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233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ACC6A-2513-496E-A541-5136DB7391C1}" type="datetimeFigureOut">
              <a:rPr lang="fr-FR" smtClean="0"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E5D68-4368-4654-9D5B-7F591131F9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92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2" y="0"/>
            <a:ext cx="11900079" cy="684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1293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ANNABEL</dc:creator>
  <cp:lastModifiedBy>ANNABEL</cp:lastModifiedBy>
  <cp:revision>1</cp:revision>
  <dcterms:created xsi:type="dcterms:W3CDTF">2016-02-10T15:52:49Z</dcterms:created>
  <dcterms:modified xsi:type="dcterms:W3CDTF">2016-02-10T15:53:04Z</dcterms:modified>
</cp:coreProperties>
</file>