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</p:sldIdLst>
  <p:sldSz cx="10693400" cy="15122525"/>
  <p:notesSz cx="9799638" cy="14355763"/>
  <p:defaultTextStyle>
    <a:defPPr>
      <a:defRPr lang="fr-FR"/>
    </a:defPPr>
    <a:lvl1pPr marL="0" algn="l" defTabSz="1831222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1pPr>
    <a:lvl2pPr marL="915611" algn="l" defTabSz="1831222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2pPr>
    <a:lvl3pPr marL="1831222" algn="l" defTabSz="1831222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3pPr>
    <a:lvl4pPr marL="2746833" algn="l" defTabSz="1831222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4pPr>
    <a:lvl5pPr marL="3662444" algn="l" defTabSz="1831222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5pPr>
    <a:lvl6pPr marL="4578055" algn="l" defTabSz="1831222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6pPr>
    <a:lvl7pPr marL="5493666" algn="l" defTabSz="1831222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7pPr>
    <a:lvl8pPr marL="6409276" algn="l" defTabSz="1831222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8pPr>
    <a:lvl9pPr marL="7324887" algn="l" defTabSz="1831222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B74601"/>
    <a:srgbClr val="B27506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4" d="100"/>
          <a:sy n="34" d="100"/>
        </p:scale>
        <p:origin x="-2226" y="12"/>
      </p:cViewPr>
      <p:guideLst>
        <p:guide orient="horz" pos="4764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>
            <a:spLocks noGrp="1"/>
          </p:cNvSpPr>
          <p:nvPr>
            <p:ph type="ctrTitle"/>
          </p:nvPr>
        </p:nvSpPr>
        <p:spPr>
          <a:xfrm>
            <a:off x="802005" y="4697786"/>
            <a:ext cx="9089390" cy="3241541"/>
          </a:xfrm>
        </p:spPr>
        <p:txBody>
          <a:bodyPr>
            <a:noAutofit/>
          </a:bodyPr>
          <a:lstStyle>
            <a:lvl1pPr algn="ctr">
              <a:defRPr sz="8900"/>
            </a:lvl1pPr>
          </a:lstStyle>
          <a:p>
            <a:r>
              <a:rPr lang="fr-FR" altLang="ko-KR" smtClean="0"/>
              <a:t>Cliquez pour modifier le style du titre</a:t>
            </a:r>
            <a:endParaRPr lang="ko-KR" altLang="ko-KR"/>
          </a:p>
        </p:txBody>
      </p:sp>
      <p:sp>
        <p:nvSpPr>
          <p:cNvPr id="5" name="Rectangle 3"/>
          <p:cNvSpPr>
            <a:spLocks noGrp="1"/>
          </p:cNvSpPr>
          <p:nvPr>
            <p:ph type="subTitle" idx="1"/>
          </p:nvPr>
        </p:nvSpPr>
        <p:spPr>
          <a:xfrm>
            <a:off x="1604010" y="8277318"/>
            <a:ext cx="7485380" cy="3864645"/>
          </a:xfrm>
        </p:spPr>
        <p:txBody>
          <a:bodyPr>
            <a:normAutofit/>
          </a:bodyPr>
          <a:lstStyle>
            <a:lvl1pPr marL="0" indent="0" algn="ctr">
              <a:buNone/>
              <a:defRPr sz="3900"/>
            </a:lvl1pPr>
            <a:lvl2pPr marL="737555" indent="0" algn="ctr">
              <a:buNone/>
            </a:lvl2pPr>
            <a:lvl3pPr marL="1475110" indent="0" algn="ctr">
              <a:buNone/>
            </a:lvl3pPr>
            <a:lvl4pPr marL="2212665" indent="0" algn="ctr">
              <a:buNone/>
            </a:lvl4pPr>
            <a:lvl5pPr marL="2950220" indent="0" algn="ctr">
              <a:buNone/>
            </a:lvl5pPr>
            <a:lvl6pPr marL="3687775" indent="0" algn="ctr">
              <a:buNone/>
            </a:lvl6pPr>
            <a:lvl7pPr marL="4425330" indent="0" algn="ctr">
              <a:buNone/>
            </a:lvl7pPr>
            <a:lvl8pPr marL="5162885" indent="0" algn="ctr">
              <a:buNone/>
            </a:lvl8pPr>
            <a:lvl9pPr marL="5900440" indent="0" algn="ctr">
              <a:buNone/>
            </a:lvl9pPr>
          </a:lstStyle>
          <a:p>
            <a:r>
              <a:rPr lang="fr-FR" altLang="ko-KR" smtClean="0"/>
              <a:t>Cliquez pour modifier le style des sous-titres du masque</a:t>
            </a:r>
            <a:endParaRPr lang="ko-KR" altLang="ko-KR"/>
          </a:p>
        </p:txBody>
      </p:sp>
      <p:sp>
        <p:nvSpPr>
          <p:cNvPr id="10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4A30A-2340-4C57-A2F0-DF1A0486D5A9}" type="datetimeFigureOut">
              <a:rPr lang="fr-FR" smtClean="0"/>
              <a:pPr/>
              <a:t>23/02/2016</a:t>
            </a:fld>
            <a:endParaRPr lang="fr-FR"/>
          </a:p>
        </p:txBody>
      </p:sp>
      <p:sp>
        <p:nvSpPr>
          <p:cNvPr id="30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3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3878E-EB60-4A88-B24E-F73924347F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ko-KR" smtClean="0"/>
              <a:t>Cliquez pour modifier le style du titre</a:t>
            </a:r>
            <a:endParaRPr lang="ko-KR" altLang="ko-KR"/>
          </a:p>
        </p:txBody>
      </p:sp>
      <p:sp>
        <p:nvSpPr>
          <p:cNvPr id="3" name="Rectangle 3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altLang="ko-KR" smtClean="0"/>
              <a:t>Cliquez pour modifier les styles du texte du masque</a:t>
            </a:r>
          </a:p>
          <a:p>
            <a:pPr lvl="1"/>
            <a:r>
              <a:rPr lang="fr-FR" altLang="ko-KR" smtClean="0"/>
              <a:t>Deuxième niveau</a:t>
            </a:r>
          </a:p>
          <a:p>
            <a:pPr lvl="2"/>
            <a:r>
              <a:rPr lang="fr-FR" altLang="ko-KR" smtClean="0"/>
              <a:t>Troisième niveau</a:t>
            </a:r>
          </a:p>
          <a:p>
            <a:pPr lvl="3"/>
            <a:r>
              <a:rPr lang="fr-FR" altLang="ko-KR" smtClean="0"/>
              <a:t>Quatrième niveau</a:t>
            </a:r>
          </a:p>
          <a:p>
            <a:pPr lvl="4"/>
            <a:r>
              <a:rPr lang="fr-FR" altLang="ko-KR" smtClean="0"/>
              <a:t>Cinquième niveau</a:t>
            </a:r>
            <a:endParaRPr lang="ko-KR" altLang="ko-KR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4A30A-2340-4C57-A2F0-DF1A0486D5A9}" type="datetimeFigureOut">
              <a:rPr lang="fr-FR" smtClean="0"/>
              <a:pPr/>
              <a:t>23/02/2016</a:t>
            </a:fld>
            <a:endParaRPr lang="fr-FR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3878E-EB60-4A88-B24E-F73924347F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 orient="vert"/>
          </p:nvPr>
        </p:nvSpPr>
        <p:spPr>
          <a:xfrm>
            <a:off x="7752715" y="605604"/>
            <a:ext cx="2406015" cy="12903154"/>
          </a:xfrm>
        </p:spPr>
        <p:txBody>
          <a:bodyPr vert="eaVert"/>
          <a:lstStyle/>
          <a:p>
            <a:r>
              <a:rPr lang="fr-FR" altLang="ko-KR" smtClean="0"/>
              <a:t>Cliquez pour modifier le style du titre</a:t>
            </a:r>
            <a:endParaRPr lang="ko-KR" altLang="ko-KR"/>
          </a:p>
        </p:txBody>
      </p:sp>
      <p:sp>
        <p:nvSpPr>
          <p:cNvPr id="3" name="Rectangle 3"/>
          <p:cNvSpPr>
            <a:spLocks noGrp="1"/>
          </p:cNvSpPr>
          <p:nvPr>
            <p:ph type="body" orient="vert" idx="1"/>
          </p:nvPr>
        </p:nvSpPr>
        <p:spPr>
          <a:xfrm>
            <a:off x="534670" y="605604"/>
            <a:ext cx="7039822" cy="12903154"/>
          </a:xfrm>
        </p:spPr>
        <p:txBody>
          <a:bodyPr vert="eaVert"/>
          <a:lstStyle/>
          <a:p>
            <a:pPr lvl="0"/>
            <a:r>
              <a:rPr lang="fr-FR" altLang="ko-KR" smtClean="0"/>
              <a:t>Cliquez pour modifier les styles du texte du masque</a:t>
            </a:r>
          </a:p>
          <a:p>
            <a:pPr lvl="1"/>
            <a:r>
              <a:rPr lang="fr-FR" altLang="ko-KR" smtClean="0"/>
              <a:t>Deuxième niveau</a:t>
            </a:r>
          </a:p>
          <a:p>
            <a:pPr lvl="2"/>
            <a:r>
              <a:rPr lang="fr-FR" altLang="ko-KR" smtClean="0"/>
              <a:t>Troisième niveau</a:t>
            </a:r>
          </a:p>
          <a:p>
            <a:pPr lvl="3"/>
            <a:r>
              <a:rPr lang="fr-FR" altLang="ko-KR" smtClean="0"/>
              <a:t>Quatrième niveau</a:t>
            </a:r>
          </a:p>
          <a:p>
            <a:pPr lvl="4"/>
            <a:r>
              <a:rPr lang="fr-FR" altLang="ko-KR" smtClean="0"/>
              <a:t>Cinquième niveau</a:t>
            </a:r>
            <a:endParaRPr lang="ko-KR" altLang="ko-KR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4A30A-2340-4C57-A2F0-DF1A0486D5A9}" type="datetimeFigureOut">
              <a:rPr lang="fr-FR" smtClean="0"/>
              <a:pPr/>
              <a:t>23/02/2016</a:t>
            </a:fld>
            <a:endParaRPr lang="fr-FR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3878E-EB60-4A88-B24E-F73924347F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ko-KR" smtClean="0"/>
              <a:t>Cliquez pour modifier le style du titre</a:t>
            </a:r>
            <a:endParaRPr lang="ko-KR" altLang="ko-KR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altLang="ko-KR" smtClean="0"/>
              <a:t>Cliquez pour modifier les styles du texte du masque</a:t>
            </a:r>
          </a:p>
          <a:p>
            <a:pPr lvl="1"/>
            <a:r>
              <a:rPr lang="fr-FR" altLang="ko-KR" smtClean="0"/>
              <a:t>Deuxième niveau</a:t>
            </a:r>
          </a:p>
          <a:p>
            <a:pPr lvl="2"/>
            <a:r>
              <a:rPr lang="fr-FR" altLang="ko-KR" smtClean="0"/>
              <a:t>Troisième niveau</a:t>
            </a:r>
          </a:p>
          <a:p>
            <a:pPr lvl="3"/>
            <a:r>
              <a:rPr lang="fr-FR" altLang="ko-KR" smtClean="0"/>
              <a:t>Quatrième niveau</a:t>
            </a:r>
          </a:p>
          <a:p>
            <a:pPr lvl="4"/>
            <a:r>
              <a:rPr lang="fr-FR" altLang="ko-KR" smtClean="0"/>
              <a:t>Cinquième niveau</a:t>
            </a:r>
            <a:endParaRPr lang="ko-KR" altLang="ko-KR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4A30A-2340-4C57-A2F0-DF1A0486D5A9}" type="datetimeFigureOut">
              <a:rPr lang="fr-FR" smtClean="0"/>
              <a:pPr/>
              <a:t>23/02/2016</a:t>
            </a:fld>
            <a:endParaRPr lang="fr-FR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3878E-EB60-4A88-B24E-F73924347F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005" y="6406071"/>
            <a:ext cx="9089390" cy="3003501"/>
          </a:xfrm>
        </p:spPr>
        <p:txBody>
          <a:bodyPr anchor="t"/>
          <a:lstStyle>
            <a:lvl1pPr algn="l">
              <a:defRPr sz="6900" b="1" cap="none" baseline="0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005" y="3035007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737555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5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21266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50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777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533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6288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90044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4A30A-2340-4C57-A2F0-DF1A0486D5A9}" type="datetimeFigureOut">
              <a:rPr lang="fr-FR" smtClean="0"/>
              <a:pPr/>
              <a:t>23/02/2016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3878E-EB60-4A88-B24E-F73924347F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670" y="3528591"/>
            <a:ext cx="4722918" cy="9980167"/>
          </a:xfrm>
        </p:spPr>
        <p:txBody>
          <a:bodyPr/>
          <a:lstStyle>
            <a:lvl1pPr>
              <a:defRPr sz="4200"/>
            </a:lvl1pPr>
            <a:lvl2pPr>
              <a:defRPr sz="37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5812" y="3528591"/>
            <a:ext cx="4722918" cy="9980167"/>
          </a:xfrm>
        </p:spPr>
        <p:txBody>
          <a:bodyPr/>
          <a:lstStyle>
            <a:lvl1pPr>
              <a:defRPr sz="4200"/>
            </a:lvl1pPr>
            <a:lvl2pPr>
              <a:defRPr sz="37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4A30A-2340-4C57-A2F0-DF1A0486D5A9}" type="datetimeFigureOut">
              <a:rPr lang="fr-FR" smtClean="0"/>
              <a:pPr/>
              <a:t>23/02/2016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3878E-EB60-4A88-B24E-F73924347F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70" y="3385067"/>
            <a:ext cx="4724775" cy="1410734"/>
          </a:xfrm>
        </p:spPr>
        <p:txBody>
          <a:bodyPr anchor="ctr"/>
          <a:lstStyle>
            <a:lvl1pPr marL="0" indent="0" algn="l">
              <a:buNone/>
              <a:defRPr sz="3900" b="1" cap="all" baseline="0"/>
            </a:lvl1pPr>
            <a:lvl2pPr marL="737555" indent="0">
              <a:buNone/>
              <a:defRPr sz="3200" b="1"/>
            </a:lvl2pPr>
            <a:lvl3pPr marL="1475110" indent="0">
              <a:buNone/>
              <a:defRPr sz="2900" b="1"/>
            </a:lvl3pPr>
            <a:lvl4pPr marL="2212665" indent="0">
              <a:buNone/>
              <a:defRPr sz="2600" b="1"/>
            </a:lvl4pPr>
            <a:lvl5pPr marL="2950220" indent="0">
              <a:buNone/>
              <a:defRPr sz="2600" b="1"/>
            </a:lvl5pPr>
            <a:lvl6pPr marL="3687775" indent="0">
              <a:buNone/>
              <a:defRPr sz="2600" b="1"/>
            </a:lvl6pPr>
            <a:lvl7pPr marL="4425330" indent="0">
              <a:buNone/>
              <a:defRPr sz="2600" b="1"/>
            </a:lvl7pPr>
            <a:lvl8pPr marL="5162885" indent="0">
              <a:buNone/>
              <a:defRPr sz="2600" b="1"/>
            </a:lvl8pPr>
            <a:lvl9pPr marL="5900440" indent="0">
              <a:buNone/>
              <a:defRPr sz="2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670" y="4795801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32099" y="3385067"/>
            <a:ext cx="4726631" cy="1410734"/>
          </a:xfrm>
        </p:spPr>
        <p:txBody>
          <a:bodyPr anchor="ctr"/>
          <a:lstStyle>
            <a:lvl1pPr marL="0" indent="0" algn="l">
              <a:buNone/>
              <a:defRPr sz="3900" b="1" cap="all" baseline="0"/>
            </a:lvl1pPr>
            <a:lvl2pPr marL="737555" indent="0">
              <a:buNone/>
              <a:defRPr sz="3200" b="1"/>
            </a:lvl2pPr>
            <a:lvl3pPr marL="1475110" indent="0">
              <a:buNone/>
              <a:defRPr sz="2900" b="1"/>
            </a:lvl3pPr>
            <a:lvl4pPr marL="2212665" indent="0">
              <a:buNone/>
              <a:defRPr sz="2600" b="1"/>
            </a:lvl4pPr>
            <a:lvl5pPr marL="2950220" indent="0">
              <a:buNone/>
              <a:defRPr sz="2600" b="1"/>
            </a:lvl5pPr>
            <a:lvl6pPr marL="3687775" indent="0">
              <a:buNone/>
              <a:defRPr sz="2600" b="1"/>
            </a:lvl6pPr>
            <a:lvl7pPr marL="4425330" indent="0">
              <a:buNone/>
              <a:defRPr sz="2600" b="1"/>
            </a:lvl7pPr>
            <a:lvl8pPr marL="5162885" indent="0">
              <a:buNone/>
              <a:defRPr sz="2600" b="1"/>
            </a:lvl8pPr>
            <a:lvl9pPr marL="5900440" indent="0">
              <a:buNone/>
              <a:defRPr sz="2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2099" y="4795801"/>
            <a:ext cx="4726631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4A30A-2340-4C57-A2F0-DF1A0486D5A9}" type="datetimeFigureOut">
              <a:rPr lang="fr-FR" smtClean="0"/>
              <a:pPr/>
              <a:t>23/02/2016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3878E-EB60-4A88-B24E-F73924347F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ko-KR" smtClean="0"/>
              <a:t>Cliquez pour modifier le style du titre</a:t>
            </a:r>
            <a:endParaRPr lang="ko-KR" altLang="ko-KR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4A30A-2340-4C57-A2F0-DF1A0486D5A9}" type="datetimeFigureOut">
              <a:rPr lang="fr-FR" smtClean="0"/>
              <a:pPr/>
              <a:t>23/02/2016</a:t>
            </a:fld>
            <a:endParaRPr lang="fr-FR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3878E-EB60-4A88-B24E-F73924347F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4A30A-2340-4C57-A2F0-DF1A0486D5A9}" type="datetimeFigureOut">
              <a:rPr lang="fr-FR" smtClean="0"/>
              <a:pPr/>
              <a:t>23/02/2016</a:t>
            </a:fld>
            <a:endParaRPr lang="fr-FR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3878E-EB60-4A88-B24E-F73924347F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5" cy="2562428"/>
          </a:xfrm>
        </p:spPr>
        <p:txBody>
          <a:bodyPr lIns="73756" rIns="73756" anchor="b">
            <a:scene3d>
              <a:camera prst="orthographicFront"/>
              <a:lightRig rig="soft" dir="t"/>
            </a:scene3d>
            <a:sp3d prstMaterial="powder">
              <a:bevelT w="0" h="0"/>
              <a:contourClr>
                <a:schemeClr val="bg2">
                  <a:tint val="85000"/>
                  <a:satMod val="120000"/>
                </a:schemeClr>
              </a:contourClr>
            </a:sp3d>
          </a:bodyPr>
          <a:lstStyle>
            <a:lvl1pPr algn="l">
              <a:defRPr sz="3200" b="1" cap="all" baseline="0">
                <a:effectLst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0822" y="3192531"/>
            <a:ext cx="5977908" cy="10343807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671" y="3192111"/>
            <a:ext cx="3518055" cy="10344228"/>
          </a:xfrm>
        </p:spPr>
        <p:txBody>
          <a:bodyPr lIns="73756" rIns="73756"/>
          <a:lstStyle>
            <a:lvl1pPr marL="0" indent="0">
              <a:buNone/>
              <a:defRPr sz="2300"/>
            </a:lvl1pPr>
            <a:lvl2pPr marL="737555" indent="0">
              <a:buNone/>
              <a:defRPr sz="1900"/>
            </a:lvl2pPr>
            <a:lvl3pPr marL="1475110" indent="0">
              <a:buNone/>
              <a:defRPr sz="1600"/>
            </a:lvl3pPr>
            <a:lvl4pPr marL="2212665" indent="0">
              <a:buNone/>
              <a:defRPr sz="1500"/>
            </a:lvl4pPr>
            <a:lvl5pPr marL="2950220" indent="0">
              <a:buNone/>
              <a:defRPr sz="1500"/>
            </a:lvl5pPr>
            <a:lvl6pPr marL="3687775" indent="0">
              <a:buNone/>
              <a:defRPr sz="1500"/>
            </a:lvl6pPr>
            <a:lvl7pPr marL="4425330" indent="0">
              <a:buNone/>
              <a:defRPr sz="1500"/>
            </a:lvl7pPr>
            <a:lvl8pPr marL="5162885" indent="0">
              <a:buNone/>
              <a:defRPr sz="1500"/>
            </a:lvl8pPr>
            <a:lvl9pPr marL="5900440" indent="0">
              <a:buNone/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4A30A-2340-4C57-A2F0-DF1A0486D5A9}" type="datetimeFigureOut">
              <a:rPr lang="fr-FR" smtClean="0"/>
              <a:pPr/>
              <a:t>23/02/2016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3878E-EB60-4A88-B24E-F73924347F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 rot="21172883" flipH="1">
            <a:off x="4758058" y="2894831"/>
            <a:ext cx="4296505" cy="8101446"/>
          </a:xfrm>
          <a:prstGeom prst="rect">
            <a:avLst/>
          </a:prstGeom>
          <a:solidFill>
            <a:srgbClr val="FFFFFF"/>
          </a:solidFill>
          <a:ln w="3175">
            <a:solidFill>
              <a:srgbClr val="777777"/>
            </a:solidFill>
          </a:ln>
          <a:effectLst>
            <a:outerShdw blurRad="63500" dist="6350" dir="5400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7511" tIns="73756" rIns="147511" bIns="73756"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rot="21435926" flipH="1">
            <a:off x="4730417" y="2795318"/>
            <a:ext cx="4296505" cy="8101446"/>
          </a:xfrm>
          <a:prstGeom prst="rect">
            <a:avLst/>
          </a:prstGeom>
          <a:solidFill>
            <a:srgbClr val="FFFFFF"/>
          </a:solidFill>
          <a:ln w="3175">
            <a:solidFill>
              <a:srgbClr val="777777"/>
            </a:solidFill>
          </a:ln>
          <a:effectLst>
            <a:outerShdw blurRad="63500" dist="6350" dir="5400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7511" tIns="73756" rIns="147511" bIns="73756"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754450" y="2760838"/>
            <a:ext cx="4491228" cy="8468614"/>
          </a:xfrm>
          <a:prstGeom prst="rect">
            <a:avLst/>
          </a:prstGeom>
          <a:solidFill>
            <a:srgbClr val="FFFFFF"/>
          </a:solidFill>
          <a:ln w="3175">
            <a:solidFill>
              <a:srgbClr val="777777"/>
            </a:solidFill>
          </a:ln>
          <a:effectLst>
            <a:outerShdw blurRad="76200" dist="6350" dir="5400000" algn="t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7511" tIns="73756" rIns="147511" bIns="73756"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293056">
            <a:off x="4822998" y="2605725"/>
            <a:ext cx="4651629" cy="8771065"/>
          </a:xfrm>
          <a:prstGeom prst="rect">
            <a:avLst/>
          </a:prstGeom>
          <a:solidFill>
            <a:srgbClr val="FFFFFF"/>
          </a:solidFill>
          <a:ln w="3175">
            <a:solidFill>
              <a:srgbClr val="777777"/>
            </a:solidFill>
          </a:ln>
          <a:effectLst>
            <a:outerShdw blurRad="50000" dist="50800" dir="12900000" sy="99500" kx="90000" ky="150000" algn="tl" rotWithShape="0">
              <a:srgbClr val="000000">
                <a:alpha val="3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7511" tIns="73756" rIns="147511" bIns="73756"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38" y="2295521"/>
            <a:ext cx="3208020" cy="3781928"/>
          </a:xfrm>
        </p:spPr>
        <p:txBody>
          <a:bodyPr lIns="73756" rIns="73756" bIns="0" anchor="b">
            <a:scene3d>
              <a:camera prst="orthographicFront"/>
              <a:lightRig rig="soft" dir="t"/>
            </a:scene3d>
            <a:sp3d prstMaterial="powder">
              <a:bevelT w="0" h="0"/>
              <a:contourClr>
                <a:schemeClr val="bg2">
                  <a:tint val="85000"/>
                  <a:satMod val="120000"/>
                </a:schemeClr>
              </a:contourClr>
            </a:sp3d>
          </a:bodyPr>
          <a:lstStyle>
            <a:lvl1pPr algn="l">
              <a:defRPr sz="3100" b="1" cap="all" baseline="0">
                <a:effectLst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93056">
            <a:off x="5010133" y="2958584"/>
            <a:ext cx="4277360" cy="8065347"/>
          </a:xfrm>
          <a:prstGeom prst="rect">
            <a:avLst/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/>
          <a:lstStyle>
            <a:lvl1pPr marL="0" indent="0">
              <a:buNone/>
              <a:defRPr sz="5200"/>
            </a:lvl1pPr>
            <a:lvl2pPr marL="737555" indent="0">
              <a:buNone/>
              <a:defRPr sz="4500"/>
            </a:lvl2pPr>
            <a:lvl3pPr marL="1475110" indent="0">
              <a:buNone/>
              <a:defRPr sz="3900"/>
            </a:lvl3pPr>
            <a:lvl4pPr marL="2212665" indent="0">
              <a:buNone/>
              <a:defRPr sz="3200"/>
            </a:lvl4pPr>
            <a:lvl5pPr marL="2950220" indent="0">
              <a:buNone/>
              <a:defRPr sz="3200"/>
            </a:lvl5pPr>
            <a:lvl6pPr marL="3687775" indent="0">
              <a:buNone/>
              <a:defRPr sz="3200"/>
            </a:lvl6pPr>
            <a:lvl7pPr marL="4425330" indent="0">
              <a:buNone/>
              <a:defRPr sz="3200"/>
            </a:lvl7pPr>
            <a:lvl8pPr marL="5162885" indent="0">
              <a:buNone/>
              <a:defRPr sz="3200"/>
            </a:lvl8pPr>
            <a:lvl9pPr marL="5900440" indent="0">
              <a:buNone/>
              <a:defRPr sz="32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3138" y="6157581"/>
            <a:ext cx="3208020" cy="4839210"/>
          </a:xfrm>
        </p:spPr>
        <p:txBody>
          <a:bodyPr lIns="88507" tIns="73756" rIns="73756" bIns="0"/>
          <a:lstStyle>
            <a:lvl1pPr marL="14751" indent="0">
              <a:buNone/>
              <a:defRPr sz="2300"/>
            </a:lvl1pPr>
            <a:lvl2pPr marL="737555" indent="0">
              <a:buNone/>
              <a:defRPr sz="1900"/>
            </a:lvl2pPr>
            <a:lvl3pPr marL="1475110" indent="0">
              <a:buNone/>
              <a:defRPr sz="1600"/>
            </a:lvl3pPr>
            <a:lvl4pPr marL="2212665" indent="0">
              <a:buNone/>
              <a:defRPr sz="1500"/>
            </a:lvl4pPr>
            <a:lvl5pPr marL="2950220" indent="0">
              <a:buNone/>
              <a:defRPr sz="1500"/>
            </a:lvl5pPr>
            <a:lvl6pPr marL="3687775" indent="0">
              <a:buNone/>
              <a:defRPr sz="1500"/>
            </a:lvl6pPr>
            <a:lvl7pPr marL="4425330" indent="0">
              <a:buNone/>
              <a:defRPr sz="1500"/>
            </a:lvl7pPr>
            <a:lvl8pPr marL="5162885" indent="0">
              <a:buNone/>
              <a:defRPr sz="1500"/>
            </a:lvl8pPr>
            <a:lvl9pPr marL="5900440" indent="0">
              <a:buNone/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4A30A-2340-4C57-A2F0-DF1A0486D5A9}" type="datetimeFigureOut">
              <a:rPr lang="fr-FR" smtClean="0"/>
              <a:pPr/>
              <a:t>23/02/2016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3878E-EB60-4A88-B24E-F73924347F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2"/>
          <p:cNvSpPr>
            <a:spLocks noGrp="1"/>
          </p:cNvSpPr>
          <p:nvPr>
            <p:ph type="title"/>
          </p:nvPr>
        </p:nvSpPr>
        <p:spPr>
          <a:xfrm>
            <a:off x="534670" y="605602"/>
            <a:ext cx="9624060" cy="2520421"/>
          </a:xfrm>
          <a:prstGeom prst="rect">
            <a:avLst/>
          </a:prstGeom>
        </p:spPr>
        <p:txBody>
          <a:bodyPr vert="horz" lIns="147511" tIns="73756" rIns="147511" bIns="73756" anchor="ctr">
            <a:noAutofit/>
            <a:scene3d>
              <a:camera prst="orthographicFront"/>
              <a:lightRig rig="soft" dir="t"/>
            </a:scene3d>
            <a:sp3d contourW="12700" prstMaterial="powder">
              <a:bevelT w="29210" h="12700"/>
              <a:contourClr>
                <a:schemeClr val="bg2">
                  <a:tint val="85000"/>
                  <a:satMod val="120000"/>
                </a:schemeClr>
              </a:contourClr>
            </a:sp3d>
          </a:bodyPr>
          <a:lstStyle/>
          <a:p>
            <a:r>
              <a:rPr lang="fr-FR" altLang="ko-KR" smtClean="0"/>
              <a:t>Cliquez pour modifier le style du titre</a:t>
            </a:r>
            <a:endParaRPr lang="ko-KR" altLang="ko-KR" dirty="0"/>
          </a:p>
        </p:txBody>
      </p:sp>
      <p:sp>
        <p:nvSpPr>
          <p:cNvPr id="28" name="Rectangle 3"/>
          <p:cNvSpPr>
            <a:spLocks noGrp="1"/>
          </p:cNvSpPr>
          <p:nvPr>
            <p:ph type="body" idx="1"/>
          </p:nvPr>
        </p:nvSpPr>
        <p:spPr>
          <a:xfrm>
            <a:off x="534670" y="3528591"/>
            <a:ext cx="9624060" cy="9980167"/>
          </a:xfrm>
          <a:prstGeom prst="rect">
            <a:avLst/>
          </a:prstGeom>
        </p:spPr>
        <p:txBody>
          <a:bodyPr vert="horz" lIns="147511" tIns="73756" rIns="147511" bIns="73756" anchor="t">
            <a:normAutofit/>
          </a:bodyPr>
          <a:lstStyle/>
          <a:p>
            <a:pPr lvl="0"/>
            <a:r>
              <a:rPr lang="fr-FR" altLang="ko-KR" smtClean="0"/>
              <a:t>Cliquez pour modifier les styles du texte du masque</a:t>
            </a:r>
          </a:p>
          <a:p>
            <a:pPr lvl="1"/>
            <a:r>
              <a:rPr lang="fr-FR" altLang="ko-KR" smtClean="0"/>
              <a:t>Deuxième niveau</a:t>
            </a:r>
          </a:p>
          <a:p>
            <a:pPr lvl="2"/>
            <a:r>
              <a:rPr lang="fr-FR" altLang="ko-KR" smtClean="0"/>
              <a:t>Troisième niveau</a:t>
            </a:r>
          </a:p>
          <a:p>
            <a:pPr lvl="3"/>
            <a:r>
              <a:rPr lang="fr-FR" altLang="ko-KR" smtClean="0"/>
              <a:t>Quatrième niveau</a:t>
            </a:r>
          </a:p>
          <a:p>
            <a:pPr lvl="4"/>
            <a:r>
              <a:rPr lang="fr-FR" altLang="ko-KR" smtClean="0"/>
              <a:t>Cinquième niveau</a:t>
            </a:r>
            <a:endParaRPr lang="ko-KR" altLang="ko-KR" dirty="0"/>
          </a:p>
        </p:txBody>
      </p:sp>
      <p:sp>
        <p:nvSpPr>
          <p:cNvPr id="18" name="Rectangle 4"/>
          <p:cNvSpPr>
            <a:spLocks noGrp="1"/>
          </p:cNvSpPr>
          <p:nvPr>
            <p:ph type="dt" sz="half" idx="2"/>
          </p:nvPr>
        </p:nvSpPr>
        <p:spPr>
          <a:xfrm>
            <a:off x="534670" y="13771300"/>
            <a:ext cx="2495127" cy="1050175"/>
          </a:xfrm>
          <a:prstGeom prst="rect">
            <a:avLst/>
          </a:prstGeom>
        </p:spPr>
        <p:txBody>
          <a:bodyPr vert="horz" lIns="147511" tIns="73756" rIns="147511" bIns="73756"/>
          <a:lstStyle>
            <a:lvl1pPr>
              <a:defRPr sz="1800"/>
            </a:lvl1pPr>
          </a:lstStyle>
          <a:p>
            <a:fld id="{9464A30A-2340-4C57-A2F0-DF1A0486D5A9}" type="datetimeFigureOut">
              <a:rPr lang="fr-FR" smtClean="0"/>
              <a:pPr/>
              <a:t>23/02/2016</a:t>
            </a:fld>
            <a:endParaRPr lang="fr-FR"/>
          </a:p>
        </p:txBody>
      </p:sp>
      <p:sp>
        <p:nvSpPr>
          <p:cNvPr id="9" name="Rectangle 5"/>
          <p:cNvSpPr>
            <a:spLocks noGrp="1"/>
          </p:cNvSpPr>
          <p:nvPr>
            <p:ph type="ftr" sz="quarter" idx="3"/>
          </p:nvPr>
        </p:nvSpPr>
        <p:spPr>
          <a:xfrm>
            <a:off x="3653579" y="13771300"/>
            <a:ext cx="3386243" cy="1050175"/>
          </a:xfrm>
          <a:prstGeom prst="rect">
            <a:avLst/>
          </a:prstGeom>
        </p:spPr>
        <p:txBody>
          <a:bodyPr vert="horz" lIns="147511" tIns="73756" rIns="147511" bIns="73756"/>
          <a:lstStyle>
            <a:lvl1pPr algn="ctr">
              <a:defRPr sz="1800"/>
            </a:lvl1pPr>
          </a:lstStyle>
          <a:p>
            <a:endParaRPr lang="fr-FR"/>
          </a:p>
        </p:txBody>
      </p:sp>
      <p:sp>
        <p:nvSpPr>
          <p:cNvPr id="5" name="Rectangle 6"/>
          <p:cNvSpPr>
            <a:spLocks noGrp="1"/>
          </p:cNvSpPr>
          <p:nvPr>
            <p:ph type="sldNum" sz="quarter" idx="4"/>
          </p:nvPr>
        </p:nvSpPr>
        <p:spPr>
          <a:xfrm>
            <a:off x="7663603" y="13771300"/>
            <a:ext cx="2495127" cy="1050175"/>
          </a:xfrm>
          <a:prstGeom prst="rect">
            <a:avLst/>
          </a:prstGeom>
        </p:spPr>
        <p:txBody>
          <a:bodyPr vert="horz" lIns="147511" tIns="73756" rIns="147511" bIns="73756"/>
          <a:lstStyle>
            <a:lvl1pPr algn="r">
              <a:defRPr sz="1800"/>
            </a:lvl1pPr>
          </a:lstStyle>
          <a:p>
            <a:fld id="{F3F3878E-EB60-4A88-B24E-F73924347F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1" hangingPunct="1">
        <a:spcBef>
          <a:spcPct val="0"/>
        </a:spcBef>
        <a:buNone/>
        <a:defRPr sz="7300" b="1">
          <a:solidFill>
            <a:schemeClr val="tx2"/>
          </a:solidFill>
          <a:effectLst>
            <a:outerShdw blurRad="55000" dist="22000" dir="5400000" algn="t" rotWithShape="0">
              <a:prstClr val="black">
                <a:alpha val="80000"/>
              </a:prstClr>
            </a:outerShdw>
          </a:effectLst>
          <a:latin typeface="+mj-ea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619546" indent="-442533" algn="l" rtl="0" eaLnBrk="1" latinLnBrk="1" hangingPunct="1">
        <a:spcBef>
          <a:spcPct val="20000"/>
        </a:spcBef>
        <a:buClr>
          <a:schemeClr val="tx2"/>
        </a:buClr>
        <a:buSzPct val="75000"/>
        <a:buFont typeface="Wingdings 2" pitchFamily="18" charset="2"/>
        <a:buChar char=""/>
        <a:defRPr sz="4400">
          <a:solidFill>
            <a:schemeClr val="tx1"/>
          </a:solidFill>
          <a:latin typeface="+mn-ea"/>
          <a:ea typeface="+mn-ea"/>
          <a:cs typeface="+mn-cs"/>
        </a:defRPr>
      </a:lvl1pPr>
      <a:lvl2pPr marL="1091581" indent="-368778" algn="l" rtl="0" eaLnBrk="1" latinLnBrk="1" hangingPunct="1">
        <a:spcBef>
          <a:spcPct val="20000"/>
        </a:spcBef>
        <a:buClr>
          <a:schemeClr val="tx2"/>
        </a:buClr>
        <a:buFont typeface="Wingdings 3" pitchFamily="18" charset="2"/>
        <a:buChar char="­"/>
        <a:defRPr sz="3400">
          <a:solidFill>
            <a:schemeClr val="tx1"/>
          </a:solidFill>
          <a:latin typeface="+mn-ea"/>
          <a:ea typeface="+mn-ea"/>
          <a:cs typeface="+mn-cs"/>
        </a:defRPr>
      </a:lvl2pPr>
      <a:lvl3pPr marL="1504612" indent="-368778" algn="l" rtl="0" eaLnBrk="1" latinLnBrk="1" hangingPunct="1">
        <a:spcBef>
          <a:spcPct val="20000"/>
        </a:spcBef>
        <a:buClr>
          <a:schemeClr val="tx2"/>
        </a:buClr>
        <a:buFont typeface="Wingdings 2" pitchFamily="18" charset="2"/>
        <a:buChar char=""/>
        <a:defRPr sz="3200">
          <a:solidFill>
            <a:schemeClr val="tx1"/>
          </a:solidFill>
          <a:latin typeface="+mn-ea"/>
          <a:ea typeface="+mn-ea"/>
          <a:cs typeface="+mn-cs"/>
        </a:defRPr>
      </a:lvl3pPr>
      <a:lvl4pPr marL="1932394" indent="-368778" algn="l" rtl="0" eaLnBrk="1" latinLnBrk="1" hangingPunct="1">
        <a:spcBef>
          <a:spcPct val="20000"/>
        </a:spcBef>
        <a:buClr>
          <a:schemeClr val="tx2"/>
        </a:buClr>
        <a:buFont typeface="Wingdings 2" pitchFamily="18" charset="2"/>
        <a:buChar char=""/>
        <a:defRPr sz="2900">
          <a:solidFill>
            <a:schemeClr val="tx1"/>
          </a:solidFill>
          <a:latin typeface="+mn-ea"/>
          <a:ea typeface="+mn-ea"/>
          <a:cs typeface="+mn-cs"/>
        </a:defRPr>
      </a:lvl4pPr>
      <a:lvl5pPr marL="2360176" indent="-368778" algn="l" rtl="0" eaLnBrk="1" latinLnBrk="1" hangingPunct="1">
        <a:spcBef>
          <a:spcPct val="20000"/>
        </a:spcBef>
        <a:buClr>
          <a:schemeClr val="tx2"/>
        </a:buClr>
        <a:buFont typeface="Wingdings 2" pitchFamily="18" charset="2"/>
        <a:buChar char=""/>
        <a:defRPr sz="2900">
          <a:solidFill>
            <a:schemeClr val="tx1"/>
          </a:solidFill>
          <a:latin typeface="+mn-ea"/>
          <a:ea typeface="+mn-ea"/>
          <a:cs typeface="+mn-cs"/>
        </a:defRPr>
      </a:lvl5pPr>
      <a:lvl6pPr marL="2773207" indent="-368778" algn="l" rtl="0" eaLnBrk="1" latinLnBrk="1" hangingPunct="1">
        <a:spcBef>
          <a:spcPct val="20000"/>
        </a:spcBef>
        <a:buClr>
          <a:schemeClr val="tx2"/>
        </a:buClr>
        <a:buFont typeface="Wingdings 2" pitchFamily="18" charset="2"/>
        <a:buChar char=""/>
        <a:defRPr sz="2900">
          <a:solidFill>
            <a:schemeClr val="tx1"/>
          </a:solidFill>
          <a:latin typeface="+mn-ea"/>
          <a:ea typeface="+mn-ea"/>
          <a:cs typeface="+mn-cs"/>
        </a:defRPr>
      </a:lvl6pPr>
      <a:lvl7pPr marL="3200989" indent="-368778" algn="l" rtl="0" eaLnBrk="1" latinLnBrk="1" hangingPunct="1">
        <a:spcBef>
          <a:spcPct val="20000"/>
        </a:spcBef>
        <a:buClr>
          <a:schemeClr val="tx2"/>
        </a:buClr>
        <a:buFont typeface="Wingdings 2" pitchFamily="18" charset="2"/>
        <a:buChar char=""/>
        <a:defRPr sz="2900">
          <a:solidFill>
            <a:schemeClr val="tx1"/>
          </a:solidFill>
          <a:latin typeface="+mn-ea"/>
          <a:ea typeface="+mn-ea"/>
          <a:cs typeface="+mn-cs"/>
        </a:defRPr>
      </a:lvl7pPr>
      <a:lvl8pPr marL="3628771" indent="-368778" algn="l" rtl="0" eaLnBrk="1" latinLnBrk="1" hangingPunct="1">
        <a:spcBef>
          <a:spcPct val="20000"/>
        </a:spcBef>
        <a:buClr>
          <a:schemeClr val="tx2"/>
        </a:buClr>
        <a:buFont typeface="Wingdings 2" pitchFamily="18" charset="2"/>
        <a:buChar char=""/>
        <a:defRPr sz="2600">
          <a:solidFill>
            <a:schemeClr val="tx1"/>
          </a:solidFill>
          <a:latin typeface="+mn-ea"/>
          <a:ea typeface="+mn-ea"/>
          <a:cs typeface="+mn-cs"/>
        </a:defRPr>
      </a:lvl8pPr>
      <a:lvl9pPr marL="4041802" indent="-368778" algn="l" rtl="0" eaLnBrk="1" latinLnBrk="1" hangingPunct="1">
        <a:spcBef>
          <a:spcPct val="20000"/>
        </a:spcBef>
        <a:buClr>
          <a:schemeClr val="tx2"/>
        </a:buClr>
        <a:buFont typeface="Wingdings 2" pitchFamily="18" charset="2"/>
        <a:buChar char=""/>
        <a:defRPr sz="2600">
          <a:solidFill>
            <a:schemeClr val="tx1"/>
          </a:solidFill>
          <a:latin typeface="+mn-ea"/>
          <a:ea typeface="+mn-ea"/>
          <a:cs typeface="+mn-cs"/>
        </a:defRPr>
      </a:lvl9pPr>
    </p:bodyStyle>
    <p:otherStyle>
      <a:lvl1pPr marL="0" algn="l" rtl="0" eaLnBrk="1" hangingPunct="1">
        <a:defRPr>
          <a:solidFill>
            <a:schemeClr val="tx1"/>
          </a:solidFill>
          <a:latin typeface="+mn-ea"/>
          <a:ea typeface="+mn-ea"/>
          <a:cs typeface="+mn-cs"/>
        </a:defRPr>
      </a:lvl1pPr>
      <a:lvl2pPr marL="737555" algn="l" rtl="0" eaLnBrk="1" hangingPunct="1">
        <a:defRPr>
          <a:solidFill>
            <a:schemeClr val="tx1"/>
          </a:solidFill>
          <a:latin typeface="+mn-ea"/>
          <a:ea typeface="+mn-ea"/>
          <a:cs typeface="+mn-cs"/>
        </a:defRPr>
      </a:lvl2pPr>
      <a:lvl3pPr marL="1475110" algn="l" rtl="0" eaLnBrk="1" hangingPunct="1">
        <a:defRPr>
          <a:solidFill>
            <a:schemeClr val="tx1"/>
          </a:solidFill>
          <a:latin typeface="+mn-ea"/>
          <a:ea typeface="+mn-ea"/>
          <a:cs typeface="+mn-cs"/>
        </a:defRPr>
      </a:lvl3pPr>
      <a:lvl4pPr marL="2212665" algn="l" rtl="0" eaLnBrk="1" hangingPunct="1">
        <a:defRPr>
          <a:solidFill>
            <a:schemeClr val="tx1"/>
          </a:solidFill>
          <a:latin typeface="+mn-ea"/>
          <a:ea typeface="+mn-ea"/>
          <a:cs typeface="+mn-cs"/>
        </a:defRPr>
      </a:lvl4pPr>
      <a:lvl5pPr marL="2950220" algn="l" rtl="0" eaLnBrk="1" hangingPunct="1">
        <a:defRPr>
          <a:solidFill>
            <a:schemeClr val="tx1"/>
          </a:solidFill>
          <a:latin typeface="+mn-ea"/>
          <a:ea typeface="+mn-ea"/>
          <a:cs typeface="+mn-cs"/>
        </a:defRPr>
      </a:lvl5pPr>
      <a:lvl6pPr marL="3687775" algn="l" rtl="0" eaLnBrk="1" hangingPunct="1">
        <a:defRPr>
          <a:solidFill>
            <a:schemeClr val="tx1"/>
          </a:solidFill>
          <a:latin typeface="+mn-ea"/>
          <a:ea typeface="+mn-ea"/>
          <a:cs typeface="+mn-cs"/>
        </a:defRPr>
      </a:lvl6pPr>
      <a:lvl7pPr marL="4425330" algn="l" rtl="0" eaLnBrk="1" hangingPunct="1">
        <a:defRPr>
          <a:solidFill>
            <a:schemeClr val="tx1"/>
          </a:solidFill>
          <a:latin typeface="+mn-ea"/>
          <a:ea typeface="+mn-ea"/>
          <a:cs typeface="+mn-cs"/>
        </a:defRPr>
      </a:lvl7pPr>
      <a:lvl8pPr marL="5162885" algn="l" rtl="0" eaLnBrk="1" hangingPunct="1">
        <a:defRPr>
          <a:solidFill>
            <a:schemeClr val="tx1"/>
          </a:solidFill>
          <a:latin typeface="+mn-ea"/>
          <a:ea typeface="+mn-ea"/>
          <a:cs typeface="+mn-cs"/>
        </a:defRPr>
      </a:lvl8pPr>
      <a:lvl9pPr marL="5900440" algn="l" rtl="0" eaLnBrk="1" hangingPunct="1">
        <a:defRPr>
          <a:solidFill>
            <a:schemeClr val="tx1"/>
          </a:solidFill>
          <a:latin typeface="+mn-ea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44000" r="-4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6562" y="586448"/>
            <a:ext cx="9624060" cy="2520421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10" name="Explosion 1 9"/>
          <p:cNvSpPr/>
          <p:nvPr/>
        </p:nvSpPr>
        <p:spPr>
          <a:xfrm>
            <a:off x="378148" y="3240782"/>
            <a:ext cx="9649071" cy="8063729"/>
          </a:xfrm>
          <a:prstGeom prst="irregularSeal1">
            <a:avLst/>
          </a:prstGeom>
          <a:solidFill>
            <a:srgbClr val="FF33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00" b="1" dirty="0" smtClean="0">
              <a:solidFill>
                <a:srgbClr val="FFFF00"/>
              </a:solidFill>
            </a:endParaRPr>
          </a:p>
          <a:p>
            <a:pPr algn="ctr"/>
            <a:r>
              <a:rPr lang="fr-FR" sz="4800" b="1" u="sng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STAGE  DE  SPORT ADAPTE</a:t>
            </a:r>
          </a:p>
          <a:p>
            <a:pPr algn="ctr"/>
            <a:endParaRPr lang="fr-FR" sz="4800" b="1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fr-FR" sz="66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MULTISPORT</a:t>
            </a:r>
          </a:p>
          <a:p>
            <a:pPr algn="ctr"/>
            <a:endParaRPr lang="fr-FR" sz="4800" b="1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-18108" y="0"/>
            <a:ext cx="10693400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DU  LUNDI  25  AU  </a:t>
            </a:r>
            <a:r>
              <a:rPr lang="fr-FR" sz="3200" b="1" smtClean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VENDREDI  29 AVRIL </a:t>
            </a:r>
            <a:r>
              <a:rPr lang="fr-FR" sz="3200" b="1" dirty="0" smtClean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2016</a:t>
            </a:r>
          </a:p>
          <a:p>
            <a:pPr algn="ctr"/>
            <a:endParaRPr lang="fr-FR" b="1" dirty="0" smtClean="0">
              <a:solidFill>
                <a:srgbClr val="FFFF00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pPr algn="ctr"/>
            <a:r>
              <a:rPr lang="fr-FR" sz="4400" b="1" dirty="0" smtClean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10H -16H</a:t>
            </a:r>
            <a:endParaRPr lang="fr-FR" sz="4400" b="1" dirty="0">
              <a:solidFill>
                <a:srgbClr val="FFFF00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34290" y="13493357"/>
            <a:ext cx="10682478" cy="1677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CCFF66"/>
                </a:solidFill>
              </a:rPr>
              <a:t> </a:t>
            </a:r>
            <a:r>
              <a:rPr lang="fr-FR" sz="32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COMPLEXE  SPORTIF MARCEL  BEC</a:t>
            </a:r>
          </a:p>
          <a:p>
            <a:pPr algn="ctr"/>
            <a:r>
              <a:rPr lang="fr-FR" sz="32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ROUTE DU PAVILLON DE L’ABBE  </a:t>
            </a:r>
          </a:p>
          <a:p>
            <a:pPr algn="ctr"/>
            <a:r>
              <a:rPr lang="fr-FR" sz="36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92190</a:t>
            </a:r>
            <a:r>
              <a:rPr lang="fr-FR" sz="32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MEUDON</a:t>
            </a:r>
            <a:endParaRPr lang="fr-FR" sz="3200" b="1" dirty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24" name="Image 23" descr="Logo FFSA-9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91117" y="10945638"/>
            <a:ext cx="1684276" cy="4118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3" name="Picture 2" descr="C:\Users\Handisport\Documents\DOCUMENTS SOLENN\CDSA 92\Stage vacances octobre 2015\photos stage SA octobre 2015\DSCN074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 rot="21280357">
            <a:off x="522164" y="2122561"/>
            <a:ext cx="3359735" cy="2304255"/>
          </a:xfrm>
          <a:prstGeom prst="rect">
            <a:avLst/>
          </a:prstGeom>
          <a:noFill/>
        </p:spPr>
      </p:pic>
      <p:pic>
        <p:nvPicPr>
          <p:cNvPr id="1026" name="Picture 2" descr="C:\Users\Handisport\Desktop\Sans titre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80709">
            <a:off x="6470933" y="2178263"/>
            <a:ext cx="3659347" cy="2304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Handisport\Desktop\Sans titre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273" y="10563622"/>
            <a:ext cx="4608511" cy="2929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Handisport\Documents\DOCUMENTS SOLENN\CDH 92\logos partenaires\GPSO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6140" y="12457806"/>
            <a:ext cx="1713790" cy="24482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860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ilk">
  <a:themeElements>
    <a:clrScheme name="Silk">
      <a:dk1>
        <a:srgbClr val="000000"/>
      </a:dk1>
      <a:lt1>
        <a:srgbClr val="FFFFFF"/>
      </a:lt1>
      <a:dk2>
        <a:srgbClr val="043988"/>
      </a:dk2>
      <a:lt2>
        <a:srgbClr val="92C2EB"/>
      </a:lt2>
      <a:accent1>
        <a:srgbClr val="836AAE"/>
      </a:accent1>
      <a:accent2>
        <a:srgbClr val="5DA577"/>
      </a:accent2>
      <a:accent3>
        <a:srgbClr val="678EB9"/>
      </a:accent3>
      <a:accent4>
        <a:srgbClr val="F7A611"/>
      </a:accent4>
      <a:accent5>
        <a:srgbClr val="A1AB38"/>
      </a:accent5>
      <a:accent6>
        <a:srgbClr val="C17790"/>
      </a:accent6>
      <a:hlink>
        <a:srgbClr val="DA5723"/>
      </a:hlink>
      <a:folHlink>
        <a:srgbClr val="226CA5"/>
      </a:folHlink>
    </a:clrScheme>
    <a:fontScheme name="Silk">
      <a:majorFont>
        <a:latin typeface="Arial"/>
        <a:ea typeface=""/>
        <a:cs typeface=""/>
        <a:font script="Jpan" typeface="ＭＳ Ｐゴシック"/>
        <a:font script="Hang" typeface="돋음"/>
        <a:font script="Hans" typeface="方正姚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돋음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Silk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20000"/>
                <a:satMod val="250000"/>
              </a:schemeClr>
            </a:gs>
            <a:gs pos="30000">
              <a:schemeClr val="phClr">
                <a:tint val="60000"/>
                <a:satMod val="250000"/>
              </a:schemeClr>
            </a:gs>
            <a:gs pos="50000">
              <a:schemeClr val="phClr">
                <a:tint val="57000"/>
                <a:satMod val="250000"/>
              </a:schemeClr>
            </a:gs>
            <a:gs pos="100000">
              <a:schemeClr val="phClr">
                <a:tint val="28000"/>
                <a:satMod val="250000"/>
              </a:schemeClr>
            </a:gs>
          </a:gsLst>
          <a:lin ang="7000000" scaled="1"/>
        </a:gradFill>
        <a:gradFill rotWithShape="1">
          <a:gsLst>
            <a:gs pos="0">
              <a:schemeClr val="phClr">
                <a:shade val="80000"/>
                <a:satMod val="200000"/>
              </a:schemeClr>
            </a:gs>
            <a:gs pos="30000">
              <a:schemeClr val="phClr">
                <a:shade val="20000"/>
                <a:satMod val="250000"/>
              </a:schemeClr>
            </a:gs>
            <a:gs pos="50000">
              <a:schemeClr val="phClr">
                <a:shade val="23000"/>
                <a:satMod val="250000"/>
              </a:schemeClr>
            </a:gs>
            <a:gs pos="60000">
              <a:schemeClr val="phClr">
                <a:shade val="29000"/>
                <a:satMod val="23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lin ang="7000000" scaled="1"/>
        </a:gradFill>
      </a:fillStyleLst>
      <a:lnStyleLst>
        <a:ln w="12700" cap="sq" cmpd="sng" algn="ctr">
          <a:solidFill>
            <a:schemeClr val="phClr"/>
          </a:solidFill>
          <a:prstDash val="solid"/>
        </a:ln>
        <a:ln w="25400" cap="sq" cmpd="sng" algn="ctr">
          <a:solidFill>
            <a:schemeClr val="phClr"/>
          </a:solidFill>
          <a:prstDash val="solid"/>
        </a:ln>
        <a:ln w="31750" cap="sq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algn="tl">
              <a:srgbClr val="000000">
                <a:alpha val="35294"/>
              </a:srgbClr>
            </a:outerShdw>
          </a:effectLst>
        </a:effectStyle>
        <a:effectStyle>
          <a:effectLst>
            <a:outerShdw blurRad="63500" dist="50800" dir="5400000" algn="tl">
              <a:srgbClr val="000000">
                <a:alpha val="35294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0"/>
            </a:lightRig>
          </a:scene3d>
          <a:sp3d>
            <a:bevelT w="127000" h="1270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63500" dist="50800" dir="5400000" algn="tl">
              <a:srgbClr val="000000">
                <a:alpha val="35294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0"/>
            </a:lightRig>
          </a:scene3d>
          <a:sp3d>
            <a:bevelT w="152400" h="3810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shade val="50000"/>
                <a:satMod val="150000"/>
              </a:schemeClr>
            </a:gs>
            <a:gs pos="50000">
              <a:schemeClr val="phClr">
                <a:tint val="85000"/>
                <a:satMod val="140000"/>
              </a:schemeClr>
            </a:gs>
            <a:gs pos="100000">
              <a:schemeClr val="phClr">
                <a:shade val="50000"/>
                <a:satMod val="150000"/>
              </a:schemeClr>
            </a:gs>
          </a:gsLst>
          <a:lin ang="5400000" scaled="1"/>
        </a:gradFill>
        <a:blipFill>
          <a:blip xmlns:r="http://schemas.openxmlformats.org/officeDocument/2006/relationships" r:embed="rId1">
            <a:duotone>
              <a:schemeClr val="phClr">
                <a:shade val="55000"/>
                <a:satMod val="150000"/>
              </a:schemeClr>
              <a:schemeClr val="phClr">
                <a:tint val="100"/>
                <a:satMod val="15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</TotalTime>
  <Words>29</Words>
  <Application>Microsoft Office PowerPoint</Application>
  <PresentationFormat>Personnalisé</PresentationFormat>
  <Paragraphs>10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Silk</vt:lpstr>
      <vt:lpstr>Présentation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Carmen ALEXANDRE, La Présidente Christian BOSTNAVARON, Secrétaire Général AINSI QUE Les salariés:</dc:title>
  <dc:creator>Handisport</dc:creator>
  <cp:lastModifiedBy>User</cp:lastModifiedBy>
  <cp:revision>24</cp:revision>
  <cp:lastPrinted>2016-01-12T09:07:34Z</cp:lastPrinted>
  <dcterms:created xsi:type="dcterms:W3CDTF">2015-12-18T10:16:37Z</dcterms:created>
  <dcterms:modified xsi:type="dcterms:W3CDTF">2016-02-23T11:18:10Z</dcterms:modified>
</cp:coreProperties>
</file>